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8"/>
  </p:handoutMasterIdLst>
  <p:sldIdLst>
    <p:sldId id="311" r:id="rId3"/>
    <p:sldId id="312" r:id="rId4"/>
    <p:sldId id="274" r:id="rId5"/>
    <p:sldId id="297" r:id="rId6"/>
    <p:sldId id="281" r:id="rId7"/>
    <p:sldId id="282" r:id="rId8"/>
    <p:sldId id="313" r:id="rId9"/>
    <p:sldId id="314" r:id="rId10"/>
    <p:sldId id="315" r:id="rId11"/>
    <p:sldId id="316" r:id="rId12"/>
    <p:sldId id="317" r:id="rId13"/>
    <p:sldId id="299" r:id="rId14"/>
    <p:sldId id="301" r:id="rId15"/>
    <p:sldId id="308" r:id="rId16"/>
    <p:sldId id="31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82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60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17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217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233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5150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000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16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46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260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4853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7171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5153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14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1/8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B05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451530" y="2150527"/>
              <a:ext cx="8161112" cy="35394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les pyramides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CE2 : Je calcule le produit d’un nombre compris entre 11 et 19 par un nombre inférieur à 10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0221CF-41BC-4B6E-BD7C-4759B26B1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A2A347-5413-207C-C7E8-8F05BEDEC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0B0BAC8-0FD7-FDBA-9552-5F41918CA4F3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BF1BFEC4-7F41-8C2C-8B38-5AC8A34415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</p:spTree>
    <p:extLst>
      <p:ext uri="{BB962C8B-B14F-4D97-AF65-F5344CB8AC3E}">
        <p14:creationId xmlns:p14="http://schemas.microsoft.com/office/powerpoint/2010/main" val="860980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2CDE3-D361-5E74-CE86-507C8BDE7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6816CD-5B00-E284-2BC4-EF71A4C0B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4C5E3C97-6284-4043-9CC7-8A7DA6867332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BDDDDBB2-6D38-0F0E-29A6-A4B0136667C4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F8874A3-8C9F-959B-2CA2-EE9693D81A09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4F33069-1C0E-1D78-5EBA-761A1FC826B7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F0C2BB4-4011-BBDD-B37E-5246A674E506}"/>
              </a:ext>
            </a:extLst>
          </p:cNvPr>
          <p:cNvSpPr txBox="1"/>
          <p:nvPr/>
        </p:nvSpPr>
        <p:spPr>
          <a:xfrm>
            <a:off x="1672425" y="485563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fois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5DF7DB4-1082-C88D-0C11-DB21728E46B0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622F7E3-B291-C1B4-DF29-6E3610C38A3B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3181611-A4A0-41DE-B6CD-AB1535BA809D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6BF85A9B-EC92-A497-14C9-2B3360E96E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2FEEAED-EA17-5ABB-3A7C-A12F87F38487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0B5F911-3A2B-8710-F586-195C0450272F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D4FE4210-0B58-76A6-8899-7AA9EC3873C3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A77279E3-0E35-A647-B16E-EC030C2F7812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2C4BE74-E2EC-7FA7-FFE1-86DCEACD04DB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DB4B808-5BB2-6C0F-AFA6-715A6E89FDF4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0CA845A-CF8D-89CB-7131-5B96C88B1C38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7ED717ED-CA55-BDCB-6C5C-F2EC794815C8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74EDCC7-037C-7FF1-6FC0-5706EF8C3E67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36271C8A-FED0-EF91-0E13-E97B9832F2B1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E7FFA12E-F6E2-6256-41BA-379BBB8822BE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1D66E0FD-01C1-86F4-CBC1-88C37C8598D4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0687D4D0-586B-F312-3C7E-781D86DAD47C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3CA6DF4-A694-8DEB-1125-4C3506591BD1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95243515-F769-A00D-C0E4-26A1848AD29B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043CAF82-4AF9-41F7-F7B2-2476761A0F37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D52DCEB0-98CB-8C12-B6C6-F02F1F5CCCEC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8E65D61-B5DC-B6BB-A2A8-C84A5B453BBE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F8842D94-BE32-6AE5-00B8-7366816C8330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1CB956E2-261B-6650-0850-8176891438B7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EAC08497-E9CD-61BB-6E05-AE032048004F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55A283B2-4A93-CD86-5A64-6C8DBC1436E2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D3C151F3-3EFA-60BB-B613-3C04E937D65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CF93F7E0-2D2D-DA9C-4219-5945D2BE87EC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EFF50379-8E94-92AD-0369-79B83A4C67D5}"/>
              </a:ext>
            </a:extLst>
          </p:cNvPr>
          <p:cNvSpPr/>
          <p:nvPr/>
        </p:nvSpPr>
        <p:spPr>
          <a:xfrm>
            <a:off x="6353734" y="290500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810DB5A6-CD1E-296D-68C9-351787E50E74}"/>
              </a:ext>
            </a:extLst>
          </p:cNvPr>
          <p:cNvSpPr/>
          <p:nvPr/>
        </p:nvSpPr>
        <p:spPr>
          <a:xfrm>
            <a:off x="6353735" y="241185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BDDE32E5-76BC-46AC-9CB1-EF99166DC0CF}"/>
              </a:ext>
            </a:extLst>
          </p:cNvPr>
          <p:cNvSpPr/>
          <p:nvPr/>
        </p:nvSpPr>
        <p:spPr>
          <a:xfrm>
            <a:off x="6353733" y="3398258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952E64CF-3295-EFCA-D16A-98C363E93039}"/>
              </a:ext>
            </a:extLst>
          </p:cNvPr>
          <p:cNvSpPr/>
          <p:nvPr/>
        </p:nvSpPr>
        <p:spPr>
          <a:xfrm>
            <a:off x="7008332" y="2905004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FB2C3123-4B46-275D-7BD7-BEC4AB4FBA41}"/>
              </a:ext>
            </a:extLst>
          </p:cNvPr>
          <p:cNvSpPr/>
          <p:nvPr/>
        </p:nvSpPr>
        <p:spPr>
          <a:xfrm>
            <a:off x="7008333" y="241400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6244AB33-5ADA-5F3B-B376-8921F0796338}"/>
              </a:ext>
            </a:extLst>
          </p:cNvPr>
          <p:cNvSpPr/>
          <p:nvPr/>
        </p:nvSpPr>
        <p:spPr>
          <a:xfrm>
            <a:off x="7008332" y="3398258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A2C1A53-75F9-E9F9-C624-52FD96437BDC}"/>
              </a:ext>
            </a:extLst>
          </p:cNvPr>
          <p:cNvSpPr/>
          <p:nvPr/>
        </p:nvSpPr>
        <p:spPr>
          <a:xfrm>
            <a:off x="420914" y="2236435"/>
            <a:ext cx="5642609" cy="27075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87A7BB5-D3B3-1276-F288-DB7A566679CC}"/>
              </a:ext>
            </a:extLst>
          </p:cNvPr>
          <p:cNvSpPr/>
          <p:nvPr/>
        </p:nvSpPr>
        <p:spPr>
          <a:xfrm>
            <a:off x="6093384" y="2206424"/>
            <a:ext cx="1373159" cy="2737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11BE90-2E00-006D-6288-A93390F91722}"/>
              </a:ext>
            </a:extLst>
          </p:cNvPr>
          <p:cNvSpPr txBox="1"/>
          <p:nvPr/>
        </p:nvSpPr>
        <p:spPr>
          <a:xfrm>
            <a:off x="5479694" y="489918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fois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8F8B50-FBF2-B832-BD03-85AC9102E60D}"/>
              </a:ext>
            </a:extLst>
          </p:cNvPr>
          <p:cNvSpPr txBox="1"/>
          <p:nvPr/>
        </p:nvSpPr>
        <p:spPr>
          <a:xfrm>
            <a:off x="1333013" y="3155784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50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E0BF975-D845-EFF2-7570-6C3815C86B31}"/>
              </a:ext>
            </a:extLst>
          </p:cNvPr>
          <p:cNvSpPr txBox="1"/>
          <p:nvPr/>
        </p:nvSpPr>
        <p:spPr>
          <a:xfrm>
            <a:off x="6169057" y="3195332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53E731D-CB82-462B-47D7-5850F0D6B610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+ 10 =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60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1D2B205-A6DE-FF67-1AC1-548B289BCEF8}"/>
              </a:ext>
            </a:extLst>
          </p:cNvPr>
          <p:cNvSpPr/>
          <p:nvPr/>
        </p:nvSpPr>
        <p:spPr>
          <a:xfrm>
            <a:off x="55305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31ED63D2-092D-2B1D-2931-8AA809AEA9E5}"/>
              </a:ext>
            </a:extLst>
          </p:cNvPr>
          <p:cNvSpPr/>
          <p:nvPr/>
        </p:nvSpPr>
        <p:spPr>
          <a:xfrm>
            <a:off x="113053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8F754A3-943D-3049-9BB2-C001EF598B26}"/>
              </a:ext>
            </a:extLst>
          </p:cNvPr>
          <p:cNvSpPr/>
          <p:nvPr/>
        </p:nvSpPr>
        <p:spPr>
          <a:xfrm>
            <a:off x="167319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CC142B67-0C79-0F64-6C82-D96BBE0CA2EA}"/>
              </a:ext>
            </a:extLst>
          </p:cNvPr>
          <p:cNvSpPr/>
          <p:nvPr/>
        </p:nvSpPr>
        <p:spPr>
          <a:xfrm>
            <a:off x="225067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56456EB7-F8B3-88C8-3EB1-82C15C218142}"/>
              </a:ext>
            </a:extLst>
          </p:cNvPr>
          <p:cNvSpPr/>
          <p:nvPr/>
        </p:nvSpPr>
        <p:spPr>
          <a:xfrm>
            <a:off x="281886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49173A17-3F3B-D4DB-B063-90EC4CC8E414}"/>
              </a:ext>
            </a:extLst>
          </p:cNvPr>
          <p:cNvSpPr/>
          <p:nvPr/>
        </p:nvSpPr>
        <p:spPr>
          <a:xfrm>
            <a:off x="339634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CF7FD79-CFC2-DCF7-8CC4-A5A550FC7BFC}"/>
              </a:ext>
            </a:extLst>
          </p:cNvPr>
          <p:cNvSpPr/>
          <p:nvPr/>
        </p:nvSpPr>
        <p:spPr>
          <a:xfrm>
            <a:off x="3939005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B88036FE-0863-3F45-2D9B-22326CDDD601}"/>
              </a:ext>
            </a:extLst>
          </p:cNvPr>
          <p:cNvSpPr/>
          <p:nvPr/>
        </p:nvSpPr>
        <p:spPr>
          <a:xfrm>
            <a:off x="451648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04D7D05-865F-3A15-BA60-87961364883E}"/>
              </a:ext>
            </a:extLst>
          </p:cNvPr>
          <p:cNvSpPr/>
          <p:nvPr/>
        </p:nvSpPr>
        <p:spPr>
          <a:xfrm>
            <a:off x="5089896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C72B8277-1CF7-EE76-ADD7-CCC6EBFDA26B}"/>
              </a:ext>
            </a:extLst>
          </p:cNvPr>
          <p:cNvSpPr/>
          <p:nvPr/>
        </p:nvSpPr>
        <p:spPr>
          <a:xfrm>
            <a:off x="5667377" y="3925763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73BF34E4-15E4-D102-6177-EEE3831FBB98}"/>
              </a:ext>
            </a:extLst>
          </p:cNvPr>
          <p:cNvSpPr/>
          <p:nvPr/>
        </p:nvSpPr>
        <p:spPr>
          <a:xfrm>
            <a:off x="6353733" y="3904462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E8E99E3A-BF36-6EA6-E930-12D3D445EEB3}"/>
              </a:ext>
            </a:extLst>
          </p:cNvPr>
          <p:cNvSpPr/>
          <p:nvPr/>
        </p:nvSpPr>
        <p:spPr>
          <a:xfrm>
            <a:off x="7008332" y="3904462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B5840443-6F5B-E9ED-B7AD-151802DD3952}"/>
              </a:ext>
            </a:extLst>
          </p:cNvPr>
          <p:cNvSpPr/>
          <p:nvPr/>
        </p:nvSpPr>
        <p:spPr>
          <a:xfrm>
            <a:off x="55305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6D8ED7FC-52C6-9365-814F-0B45855B79A7}"/>
              </a:ext>
            </a:extLst>
          </p:cNvPr>
          <p:cNvSpPr/>
          <p:nvPr/>
        </p:nvSpPr>
        <p:spPr>
          <a:xfrm>
            <a:off x="113053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DE744F8D-1A05-A0A4-A679-DB92ACA9A0D2}"/>
              </a:ext>
            </a:extLst>
          </p:cNvPr>
          <p:cNvSpPr/>
          <p:nvPr/>
        </p:nvSpPr>
        <p:spPr>
          <a:xfrm>
            <a:off x="167319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4FFCE8B2-6B61-FD18-A37F-7C7DBCB5B9E4}"/>
              </a:ext>
            </a:extLst>
          </p:cNvPr>
          <p:cNvSpPr/>
          <p:nvPr/>
        </p:nvSpPr>
        <p:spPr>
          <a:xfrm>
            <a:off x="225067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526E5CCC-6846-B8CE-3280-5C64E149C10E}"/>
              </a:ext>
            </a:extLst>
          </p:cNvPr>
          <p:cNvSpPr/>
          <p:nvPr/>
        </p:nvSpPr>
        <p:spPr>
          <a:xfrm>
            <a:off x="281886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Ellipse 71">
            <a:extLst>
              <a:ext uri="{FF2B5EF4-FFF2-40B4-BE49-F238E27FC236}">
                <a16:creationId xmlns:a16="http://schemas.microsoft.com/office/drawing/2014/main" id="{D4C7D56E-8E05-524F-CEEF-36DC7C559072}"/>
              </a:ext>
            </a:extLst>
          </p:cNvPr>
          <p:cNvSpPr/>
          <p:nvPr/>
        </p:nvSpPr>
        <p:spPr>
          <a:xfrm>
            <a:off x="339634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Ellipse 72">
            <a:extLst>
              <a:ext uri="{FF2B5EF4-FFF2-40B4-BE49-F238E27FC236}">
                <a16:creationId xmlns:a16="http://schemas.microsoft.com/office/drawing/2014/main" id="{E3B2F7DC-3FF2-1F81-2A53-CF29978784D6}"/>
              </a:ext>
            </a:extLst>
          </p:cNvPr>
          <p:cNvSpPr/>
          <p:nvPr/>
        </p:nvSpPr>
        <p:spPr>
          <a:xfrm>
            <a:off x="3939005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Ellipse 74">
            <a:extLst>
              <a:ext uri="{FF2B5EF4-FFF2-40B4-BE49-F238E27FC236}">
                <a16:creationId xmlns:a16="http://schemas.microsoft.com/office/drawing/2014/main" id="{482A3C12-9D5A-CB30-EF0D-64838CD560EA}"/>
              </a:ext>
            </a:extLst>
          </p:cNvPr>
          <p:cNvSpPr/>
          <p:nvPr/>
        </p:nvSpPr>
        <p:spPr>
          <a:xfrm>
            <a:off x="451648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2356DF0C-0357-4093-43EF-E5E252226539}"/>
              </a:ext>
            </a:extLst>
          </p:cNvPr>
          <p:cNvSpPr/>
          <p:nvPr/>
        </p:nvSpPr>
        <p:spPr>
          <a:xfrm>
            <a:off x="5089896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9218DDBD-98D6-711A-EBDB-61E459A4C971}"/>
              </a:ext>
            </a:extLst>
          </p:cNvPr>
          <p:cNvSpPr/>
          <p:nvPr/>
        </p:nvSpPr>
        <p:spPr>
          <a:xfrm>
            <a:off x="5667377" y="4378965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F7FA907A-ACB8-6B52-A093-A0284017C218}"/>
              </a:ext>
            </a:extLst>
          </p:cNvPr>
          <p:cNvSpPr/>
          <p:nvPr/>
        </p:nvSpPr>
        <p:spPr>
          <a:xfrm>
            <a:off x="6353733" y="441066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0B943DF-CAEE-E6A2-696C-2EBEDBEAFE74}"/>
              </a:ext>
            </a:extLst>
          </p:cNvPr>
          <p:cNvSpPr/>
          <p:nvPr/>
        </p:nvSpPr>
        <p:spPr>
          <a:xfrm>
            <a:off x="7008332" y="4410666"/>
            <a:ext cx="391885" cy="391885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7366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F7E41-C5FE-2356-6470-5D6ABC368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1368C3-477D-CCCD-8213-5095A9DEC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F33841E4-02BC-5AD0-BC95-EAD296C1B2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8D6C96C-055B-9144-25A7-8CCD775F2FDC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1517730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C290FD-AF62-CFB0-B8F1-1588848212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7F6F10-86DA-E5ED-EF28-B83CE3F9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3B851C5-E608-AC7F-D0B8-16DE49022C15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8AABE79C-586A-FD69-0446-2B1F34037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7606281-0C43-EB5B-B448-5EDB7B2C13B7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+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81CD143-F3FF-C183-5558-C1013635B1B3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444CB4BD-D598-31CA-1366-4B213AAA26BD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79FFCAF0-7DEC-3802-E740-EE5428FEBA53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AB1D029B-E1C6-9C2D-91F1-A5C50BE20A26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A0426B3-6DB6-F4DC-41E3-34B3DD13482C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12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9B2F6BC1-049C-9469-971E-DED53D24400F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C0F2BFF8-BD24-64AC-9619-57ACBED4E850}"/>
              </a:ext>
            </a:extLst>
          </p:cNvPr>
          <p:cNvSpPr txBox="1"/>
          <p:nvPr/>
        </p:nvSpPr>
        <p:spPr>
          <a:xfrm>
            <a:off x="7037640" y="1744090"/>
            <a:ext cx="861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52</a:t>
            </a:r>
          </a:p>
        </p:txBody>
      </p:sp>
    </p:spTree>
    <p:extLst>
      <p:ext uri="{BB962C8B-B14F-4D97-AF65-F5344CB8AC3E}">
        <p14:creationId xmlns:p14="http://schemas.microsoft.com/office/powerpoint/2010/main" val="158851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D9018F-9B77-B6FB-786F-31BCF69D6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BCE1A2-95D1-F8AF-94B1-BA33CC03F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en utilisant la stratégie.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39E1F2F5-8F64-B811-BDA9-43ADBDF85A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333070F-02AC-C8D7-48E7-3748CE1C3DD1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</p:spTree>
    <p:extLst>
      <p:ext uri="{BB962C8B-B14F-4D97-AF65-F5344CB8AC3E}">
        <p14:creationId xmlns:p14="http://schemas.microsoft.com/office/powerpoint/2010/main" val="654651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2EAA75-D99B-A33C-783E-73F7B65623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4EA628-9CE6-26EA-06F7-3D4A97B3D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6EF5E5B-0D1A-012B-3FF6-2D8A2390B7ED}"/>
              </a:ext>
            </a:extLst>
          </p:cNvPr>
          <p:cNvSpPr txBox="1"/>
          <p:nvPr/>
        </p:nvSpPr>
        <p:spPr>
          <a:xfrm>
            <a:off x="588736" y="1744091"/>
            <a:ext cx="3484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0912B0FC-6494-9BF6-7410-7D6C070CF9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C50F26-106C-C226-455F-9A29FD2D2BBA}"/>
              </a:ext>
            </a:extLst>
          </p:cNvPr>
          <p:cNvSpPr txBox="1"/>
          <p:nvPr/>
        </p:nvSpPr>
        <p:spPr>
          <a:xfrm>
            <a:off x="2970530" y="1744090"/>
            <a:ext cx="48671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+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BD491D2E-DC0E-34AC-1C4E-FEDF9F2E9EB1}"/>
              </a:ext>
            </a:extLst>
          </p:cNvPr>
          <p:cNvGrpSpPr/>
          <p:nvPr/>
        </p:nvGrpSpPr>
        <p:grpSpPr>
          <a:xfrm>
            <a:off x="3313136" y="2491894"/>
            <a:ext cx="1519645" cy="898281"/>
            <a:chOff x="3313136" y="2491894"/>
            <a:chExt cx="1519645" cy="898281"/>
          </a:xfrm>
        </p:grpSpPr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C303EDF2-92F5-015B-C0F8-FC96D4619628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70</a:t>
              </a:r>
            </a:p>
          </p:txBody>
        </p:sp>
        <p:sp>
          <p:nvSpPr>
            <p:cNvPr id="5" name="Accolade ouvrante 4">
              <a:extLst>
                <a:ext uri="{FF2B5EF4-FFF2-40B4-BE49-F238E27FC236}">
                  <a16:creationId xmlns:a16="http://schemas.microsoft.com/office/drawing/2014/main" id="{B8CB31DC-7C9E-EEF4-F50A-B3D9DC437DF9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" name="Groupe 6">
            <a:extLst>
              <a:ext uri="{FF2B5EF4-FFF2-40B4-BE49-F238E27FC236}">
                <a16:creationId xmlns:a16="http://schemas.microsoft.com/office/drawing/2014/main" id="{B57723AF-0F5A-A67A-5FC3-341CA0DC77E7}"/>
              </a:ext>
            </a:extLst>
          </p:cNvPr>
          <p:cNvGrpSpPr/>
          <p:nvPr/>
        </p:nvGrpSpPr>
        <p:grpSpPr>
          <a:xfrm>
            <a:off x="5175388" y="2493772"/>
            <a:ext cx="1519645" cy="898281"/>
            <a:chOff x="3313136" y="2491894"/>
            <a:chExt cx="1519645" cy="898281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3F9130C-D8EA-0D70-BE30-2B88A0D90585}"/>
                </a:ext>
              </a:extLst>
            </p:cNvPr>
            <p:cNvSpPr txBox="1"/>
            <p:nvPr/>
          </p:nvSpPr>
          <p:spPr>
            <a:xfrm>
              <a:off x="3714383" y="2805400"/>
              <a:ext cx="717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0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9" name="Accolade ouvrante 8">
              <a:extLst>
                <a:ext uri="{FF2B5EF4-FFF2-40B4-BE49-F238E27FC236}">
                  <a16:creationId xmlns:a16="http://schemas.microsoft.com/office/drawing/2014/main" id="{D6CBC4CA-58FD-C4D0-C852-98BFB73C0452}"/>
                </a:ext>
              </a:extLst>
            </p:cNvPr>
            <p:cNvSpPr/>
            <p:nvPr/>
          </p:nvSpPr>
          <p:spPr>
            <a:xfrm rot="16200000">
              <a:off x="3916206" y="1888824"/>
              <a:ext cx="313506" cy="1519645"/>
            </a:xfrm>
            <a:prstGeom prst="leftBrace">
              <a:avLst>
                <a:gd name="adj1" fmla="val 35000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326FFE-1A49-DC65-1AC9-10D76DDB03B7}"/>
              </a:ext>
            </a:extLst>
          </p:cNvPr>
          <p:cNvSpPr txBox="1"/>
          <p:nvPr/>
        </p:nvSpPr>
        <p:spPr>
          <a:xfrm>
            <a:off x="7037640" y="1744090"/>
            <a:ext cx="86171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77</a:t>
            </a:r>
            <a:endParaRPr kumimoji="0" lang="fr-FR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136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A22759-2F14-6D16-B43B-EC77744A45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6238-CC2A-A307-287A-C56C538CA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3738EF-95F0-B93C-1A87-5ACCD6AF0D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956348B6-D1CE-ADFA-F466-6664433DF94B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1/8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0F7202D-EBE4-0B8F-A28C-D53E21F2DF4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B05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1904C9-DA73-3926-309A-BC67DC8B5F3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1224E0C-0945-A1ED-D8C9-352471589FBB}"/>
                </a:ext>
              </a:extLst>
            </p:cNvPr>
            <p:cNvSpPr txBox="1"/>
            <p:nvPr/>
          </p:nvSpPr>
          <p:spPr>
            <a:xfrm>
              <a:off x="451530" y="2150527"/>
              <a:ext cx="8161112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: les pyramides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CB0E9469-CB2C-0502-7838-DC9551CF2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380932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439" y="34172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Rappel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10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436432" y="220484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+ 4 = </a:t>
            </a:r>
            <a:r>
              <a:rPr lang="fr-FR" sz="36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5636" y="6490150"/>
            <a:ext cx="1108363" cy="367849"/>
          </a:xfrm>
        </p:spPr>
        <p:txBody>
          <a:bodyPr>
            <a:normAutofit/>
          </a:bodyPr>
          <a:lstStyle/>
          <a:p>
            <a:r>
              <a:rPr lang="fr-FR" dirty="0"/>
              <a:t>RAPPEL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0FA8EB8-BE13-9F19-6754-824B89A509EF}"/>
              </a:ext>
            </a:extLst>
          </p:cNvPr>
          <p:cNvSpPr txBox="1"/>
          <p:nvPr/>
        </p:nvSpPr>
        <p:spPr>
          <a:xfrm>
            <a:off x="3704606" y="3090038"/>
            <a:ext cx="60267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86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FF2BB-F89A-9327-5058-3FEC2C2BE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D2EFC6-D43A-9D07-C046-CB1585DE0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439" y="34172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07EB4CD-1ABE-346F-E49D-D67304C38BDD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EA95B3E1-250E-7569-8B35-28B9FC3040BD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525591D6-1357-EB06-B8EA-FB48FD341610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5551F62A-4A53-999C-9048-929EB2A6F90B}"/>
              </a:ext>
            </a:extLst>
          </p:cNvPr>
          <p:cNvSpPr/>
          <p:nvPr/>
        </p:nvSpPr>
        <p:spPr>
          <a:xfrm rot="16200000">
            <a:off x="4530436" y="220484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B55F959-A8C0-2F96-5FAF-7901D0E7083B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…</a:t>
            </a:r>
            <a:r>
              <a:rPr lang="fr-FR" sz="3600" dirty="0"/>
              <a:t> + 3 = 10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F95000CD-D41A-3334-6964-235376404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5636" y="6490150"/>
            <a:ext cx="1108363" cy="367849"/>
          </a:xfrm>
        </p:spPr>
        <p:txBody>
          <a:bodyPr>
            <a:normAutofit fontScale="925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F741A79-4094-A013-6F88-32563CB43C2F}"/>
              </a:ext>
            </a:extLst>
          </p:cNvPr>
          <p:cNvSpPr txBox="1"/>
          <p:nvPr/>
        </p:nvSpPr>
        <p:spPr>
          <a:xfrm>
            <a:off x="186045" y="4193416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– 3 = </a:t>
            </a:r>
            <a:r>
              <a:rPr lang="fr-FR" sz="3600" dirty="0">
                <a:solidFill>
                  <a:srgbClr val="C00000"/>
                </a:solidFill>
              </a:rPr>
              <a:t>…</a:t>
            </a:r>
            <a:r>
              <a:rPr lang="fr-FR" sz="3600" dirty="0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BFF10CF-115F-A8F4-9249-F50F3012E86F}"/>
              </a:ext>
            </a:extLst>
          </p:cNvPr>
          <p:cNvSpPr txBox="1"/>
          <p:nvPr/>
        </p:nvSpPr>
        <p:spPr>
          <a:xfrm>
            <a:off x="1706179" y="4193416"/>
            <a:ext cx="5482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C00000"/>
                </a:solidFill>
              </a:rPr>
              <a:t>7</a:t>
            </a:r>
            <a:endParaRPr lang="fr-FR" sz="3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B08E3CC6-A474-B92D-0087-9097F9E99E02}"/>
              </a:ext>
            </a:extLst>
          </p:cNvPr>
          <p:cNvSpPr txBox="1"/>
          <p:nvPr/>
        </p:nvSpPr>
        <p:spPr>
          <a:xfrm>
            <a:off x="3704606" y="3090038"/>
            <a:ext cx="60267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7</a:t>
            </a:r>
            <a:endParaRPr lang="fr-FR" sz="4400" dirty="0"/>
          </a:p>
        </p:txBody>
      </p:sp>
    </p:spTree>
    <p:extLst>
      <p:ext uri="{BB962C8B-B14F-4D97-AF65-F5344CB8AC3E}">
        <p14:creationId xmlns:p14="http://schemas.microsoft.com/office/powerpoint/2010/main" val="409137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4" grpId="0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1/1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1/1</a:t>
            </a:r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+ 1 =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49682"/>
            <a:ext cx="42660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170214" y="3429000"/>
            <a:ext cx="2449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– 1 = </a:t>
            </a:r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97464-1900-C5CF-84BD-C7C27E07D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21FABD-B56C-3E18-DC82-D47B3F741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3A5D292-A95C-2B0B-9881-BC3DE12982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70399A8-A765-2A03-E5B7-34212E99219C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1/8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E82E753A-7E96-4C96-17F3-B23B1931251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B05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C7248A8-46EB-810D-28EC-4CB8BDFCCE9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5AE0753-4A11-2BD0-9E66-CEE104453D38}"/>
                </a:ext>
              </a:extLst>
            </p:cNvPr>
            <p:cNvSpPr txBox="1"/>
            <p:nvPr/>
          </p:nvSpPr>
          <p:spPr>
            <a:xfrm>
              <a:off x="451530" y="2150527"/>
              <a:ext cx="8161112" cy="255454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CE2 : Je calcule le produit d’un nombre compris entre 11 et 19 par un nombre inférieur à 10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727BBBE-BE1F-3499-7858-00D618272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3340243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6362D0-2E22-C439-9698-F6621606C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E0B583-1C5C-2D29-BA98-FE163C633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stratégie de calcul.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91B083B-12F9-5270-D90D-2190DB0AF3DC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FC9FD67-FF76-9603-CC35-5E6E535174F1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CA449FE-B7D1-CB55-D47E-F5A15D59D47F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AA487355-CDC6-1817-BB74-422B9EB2E363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D6229B3E-95BE-30A0-95CA-777262BCD091}"/>
              </a:ext>
            </a:extLst>
          </p:cNvPr>
          <p:cNvSpPr txBox="1"/>
          <p:nvPr/>
        </p:nvSpPr>
        <p:spPr>
          <a:xfrm>
            <a:off x="1672425" y="4855637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fois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A441812-F389-093A-72E1-37E91672BE19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45D62625-F42A-69A8-1DC7-C9761F1AFF9D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DD1F5C8-7746-ACE6-7312-0E15CA3B96A3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7E7666B3-9413-9AB7-7BF4-9D63B2E23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A566E39-04FB-2F22-B5FA-1ED2D6142892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FC61F66D-6652-1AB3-CCB7-19E7E2FB3486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029CF831-C4D4-AEBE-46E9-E23AA7FB49B3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512FE94-39FE-32FC-3212-FEA58CC82DF3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2D74C409-F774-CE8A-DB98-AEDCD2DA391F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70CF90F-CD63-787A-4F0B-0106EBFD5828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1A74628-1979-A6BC-8B0B-2E3AA7237BE5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290810DF-29CB-4DC0-1C83-BE154A3498B5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F980B3EF-C107-CDB7-14F5-A47207B77947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53397697-E600-9F48-289E-C7A633AA3C96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F473A34E-7F3F-D427-4C82-8F35672E8E9B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457A62D6-F69A-8278-02B4-460D81EC38C3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386FE4CB-EEA8-48F8-5ECA-3C89C275D42F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1122A136-E8A6-A993-34D2-92D63A37AE02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C19B332B-47A2-4165-4D25-ECCC1926A50D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BE2EE83F-519F-486A-BB62-FB93D1A90A7A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191A82AD-EFBA-7446-15E2-3BE2F2276F6B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BBFEB0EA-D2A7-C1EC-92F0-B6E3DDC8641F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B0A67F9F-4E9D-2556-06E8-CBC3CFBD7263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A7D4EB86-503A-0150-C755-EC9CE690D408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130E63E7-20C3-C449-DA42-1F81088C22F6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F986E42F-DF40-DE05-7344-49F5EBD35F0F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8C0DC004-240A-956F-4DC3-AF7908A2816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B592A992-2957-7191-9B9A-C656924E81A5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26D8FD09-0FB0-82F8-2F18-C0BEE7A2FCD9}"/>
              </a:ext>
            </a:extLst>
          </p:cNvPr>
          <p:cNvSpPr/>
          <p:nvPr/>
        </p:nvSpPr>
        <p:spPr>
          <a:xfrm>
            <a:off x="6353734" y="290500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2B7E7641-2DDF-C98F-7A0C-63CE3FF4C828}"/>
              </a:ext>
            </a:extLst>
          </p:cNvPr>
          <p:cNvSpPr/>
          <p:nvPr/>
        </p:nvSpPr>
        <p:spPr>
          <a:xfrm>
            <a:off x="6353735" y="241185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AD1A8FEB-73AF-8A89-2CEA-39BAC9A42037}"/>
              </a:ext>
            </a:extLst>
          </p:cNvPr>
          <p:cNvSpPr/>
          <p:nvPr/>
        </p:nvSpPr>
        <p:spPr>
          <a:xfrm>
            <a:off x="6353733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71E1F0FD-02FB-6A9A-6268-E9E46340B2DE}"/>
              </a:ext>
            </a:extLst>
          </p:cNvPr>
          <p:cNvSpPr/>
          <p:nvPr/>
        </p:nvSpPr>
        <p:spPr>
          <a:xfrm>
            <a:off x="7008332" y="290500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1C20DB34-0F7A-4047-6B63-16231DDF6FD4}"/>
              </a:ext>
            </a:extLst>
          </p:cNvPr>
          <p:cNvSpPr/>
          <p:nvPr/>
        </p:nvSpPr>
        <p:spPr>
          <a:xfrm>
            <a:off x="7008333" y="241400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19A007CD-EA5B-E372-2AFD-4E1DCA872F01}"/>
              </a:ext>
            </a:extLst>
          </p:cNvPr>
          <p:cNvSpPr/>
          <p:nvPr/>
        </p:nvSpPr>
        <p:spPr>
          <a:xfrm>
            <a:off x="7585814" y="290500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2074EA4C-9B73-A9DE-D25F-04844B88A4E2}"/>
              </a:ext>
            </a:extLst>
          </p:cNvPr>
          <p:cNvSpPr/>
          <p:nvPr/>
        </p:nvSpPr>
        <p:spPr>
          <a:xfrm>
            <a:off x="7585815" y="241185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02BCC373-3021-E2BD-F71F-B6B2F958373D}"/>
              </a:ext>
            </a:extLst>
          </p:cNvPr>
          <p:cNvSpPr/>
          <p:nvPr/>
        </p:nvSpPr>
        <p:spPr>
          <a:xfrm>
            <a:off x="7008332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4FFF94BF-5687-053B-6917-CD0AF37A6A8A}"/>
              </a:ext>
            </a:extLst>
          </p:cNvPr>
          <p:cNvSpPr/>
          <p:nvPr/>
        </p:nvSpPr>
        <p:spPr>
          <a:xfrm>
            <a:off x="7585813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E5788159-E320-380F-897F-24A247E03516}"/>
              </a:ext>
            </a:extLst>
          </p:cNvPr>
          <p:cNvSpPr/>
          <p:nvPr/>
        </p:nvSpPr>
        <p:spPr>
          <a:xfrm>
            <a:off x="8128472" y="2905004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C5419CA9-9750-0057-64A7-FE7E0391B619}"/>
              </a:ext>
            </a:extLst>
          </p:cNvPr>
          <p:cNvSpPr/>
          <p:nvPr/>
        </p:nvSpPr>
        <p:spPr>
          <a:xfrm>
            <a:off x="8128473" y="2414005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13A24A92-91EF-C8F1-8800-2DF8921A2A47}"/>
              </a:ext>
            </a:extLst>
          </p:cNvPr>
          <p:cNvSpPr/>
          <p:nvPr/>
        </p:nvSpPr>
        <p:spPr>
          <a:xfrm>
            <a:off x="8128472" y="3398258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61592FB8-3BE2-16D5-D5C4-0619A3ABCB2F}"/>
              </a:ext>
            </a:extLst>
          </p:cNvPr>
          <p:cNvSpPr/>
          <p:nvPr/>
        </p:nvSpPr>
        <p:spPr>
          <a:xfrm>
            <a:off x="420914" y="2148114"/>
            <a:ext cx="5642609" cy="27075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EB84BF15-CE20-32B4-8B3A-174F7C76A263}"/>
              </a:ext>
            </a:extLst>
          </p:cNvPr>
          <p:cNvSpPr/>
          <p:nvPr/>
        </p:nvSpPr>
        <p:spPr>
          <a:xfrm>
            <a:off x="6093384" y="2118103"/>
            <a:ext cx="2518117" cy="2737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544895E-469A-735B-D79C-D2E8A175CC3F}"/>
              </a:ext>
            </a:extLst>
          </p:cNvPr>
          <p:cNvSpPr txBox="1"/>
          <p:nvPr/>
        </p:nvSpPr>
        <p:spPr>
          <a:xfrm>
            <a:off x="6214297" y="4855636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fois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40ED08D-9531-73FE-0FD8-01FB194189A7}"/>
              </a:ext>
            </a:extLst>
          </p:cNvPr>
          <p:cNvSpPr txBox="1"/>
          <p:nvPr/>
        </p:nvSpPr>
        <p:spPr>
          <a:xfrm>
            <a:off x="1333013" y="3067463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40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FB1252-B6AB-30B7-5BA2-F455A6862A19}"/>
              </a:ext>
            </a:extLst>
          </p:cNvPr>
          <p:cNvSpPr txBox="1"/>
          <p:nvPr/>
        </p:nvSpPr>
        <p:spPr>
          <a:xfrm>
            <a:off x="6147899" y="2953538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16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21A0252-0625-2C61-AD4A-9C8F9DCDE48F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40 + 16 =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EEEE76C5-DFE0-D103-CBFA-EEFC7B3D330C}"/>
              </a:ext>
            </a:extLst>
          </p:cNvPr>
          <p:cNvSpPr/>
          <p:nvPr/>
        </p:nvSpPr>
        <p:spPr>
          <a:xfrm>
            <a:off x="55305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B655DED3-F9BD-40F7-B640-27A11DA4334A}"/>
              </a:ext>
            </a:extLst>
          </p:cNvPr>
          <p:cNvSpPr/>
          <p:nvPr/>
        </p:nvSpPr>
        <p:spPr>
          <a:xfrm>
            <a:off x="113053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AE91676-B304-B5B5-4C9E-6A62614F8CA5}"/>
              </a:ext>
            </a:extLst>
          </p:cNvPr>
          <p:cNvSpPr/>
          <p:nvPr/>
        </p:nvSpPr>
        <p:spPr>
          <a:xfrm>
            <a:off x="167319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217FA006-F73E-696C-3ED3-76108FCC7866}"/>
              </a:ext>
            </a:extLst>
          </p:cNvPr>
          <p:cNvSpPr/>
          <p:nvPr/>
        </p:nvSpPr>
        <p:spPr>
          <a:xfrm>
            <a:off x="225067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F8FB5646-A170-B20F-17D9-1F208127D7B8}"/>
              </a:ext>
            </a:extLst>
          </p:cNvPr>
          <p:cNvSpPr/>
          <p:nvPr/>
        </p:nvSpPr>
        <p:spPr>
          <a:xfrm>
            <a:off x="281886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6BFB0584-00F8-611E-18DA-AAF50934232C}"/>
              </a:ext>
            </a:extLst>
          </p:cNvPr>
          <p:cNvSpPr/>
          <p:nvPr/>
        </p:nvSpPr>
        <p:spPr>
          <a:xfrm>
            <a:off x="339634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09BC1A6-AC31-BE87-F3FF-DCB6C25C1867}"/>
              </a:ext>
            </a:extLst>
          </p:cNvPr>
          <p:cNvSpPr/>
          <p:nvPr/>
        </p:nvSpPr>
        <p:spPr>
          <a:xfrm>
            <a:off x="3939005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D0B8AC35-1437-1907-6E81-0317D2812671}"/>
              </a:ext>
            </a:extLst>
          </p:cNvPr>
          <p:cNvSpPr/>
          <p:nvPr/>
        </p:nvSpPr>
        <p:spPr>
          <a:xfrm>
            <a:off x="451648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4D42152-CE15-7E95-ABF1-83FD8B8B198C}"/>
              </a:ext>
            </a:extLst>
          </p:cNvPr>
          <p:cNvSpPr/>
          <p:nvPr/>
        </p:nvSpPr>
        <p:spPr>
          <a:xfrm>
            <a:off x="5089896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5709339-2DB5-4067-FF71-4B3DE194A2E5}"/>
              </a:ext>
            </a:extLst>
          </p:cNvPr>
          <p:cNvSpPr/>
          <p:nvPr/>
        </p:nvSpPr>
        <p:spPr>
          <a:xfrm>
            <a:off x="5667377" y="3925763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59069FE-5326-35C6-D598-9AC6EFCFED3F}"/>
              </a:ext>
            </a:extLst>
          </p:cNvPr>
          <p:cNvSpPr/>
          <p:nvPr/>
        </p:nvSpPr>
        <p:spPr>
          <a:xfrm>
            <a:off x="6353733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D4C7E5AC-CAE2-377C-61B9-277F08CDDB2B}"/>
              </a:ext>
            </a:extLst>
          </p:cNvPr>
          <p:cNvSpPr/>
          <p:nvPr/>
        </p:nvSpPr>
        <p:spPr>
          <a:xfrm>
            <a:off x="7008332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977F3EEC-EF96-A6EA-5599-D41E2D812455}"/>
              </a:ext>
            </a:extLst>
          </p:cNvPr>
          <p:cNvSpPr/>
          <p:nvPr/>
        </p:nvSpPr>
        <p:spPr>
          <a:xfrm>
            <a:off x="7585813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9475D2DF-5A0A-3312-E433-43D2CC2E5E6D}"/>
              </a:ext>
            </a:extLst>
          </p:cNvPr>
          <p:cNvSpPr/>
          <p:nvPr/>
        </p:nvSpPr>
        <p:spPr>
          <a:xfrm>
            <a:off x="8128472" y="3904462"/>
            <a:ext cx="391885" cy="39188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828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stratégie de calcul.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8E2F64B8-2981-6CE6-E7F4-B9B9929FB4B5}"/>
              </a:ext>
            </a:extLst>
          </p:cNvPr>
          <p:cNvSpPr/>
          <p:nvPr/>
        </p:nvSpPr>
        <p:spPr>
          <a:xfrm>
            <a:off x="55731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4FC19C5B-3386-8EBD-6EDA-D1F842817E88}"/>
              </a:ext>
            </a:extLst>
          </p:cNvPr>
          <p:cNvSpPr/>
          <p:nvPr/>
        </p:nvSpPr>
        <p:spPr>
          <a:xfrm>
            <a:off x="55731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DD7ECD1D-40A8-7484-4E1E-C9BD1A6D48FA}"/>
              </a:ext>
            </a:extLst>
          </p:cNvPr>
          <p:cNvSpPr/>
          <p:nvPr/>
        </p:nvSpPr>
        <p:spPr>
          <a:xfrm>
            <a:off x="113479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BBD572D-A08C-B1EF-B442-6E20F05A7EDF}"/>
              </a:ext>
            </a:extLst>
          </p:cNvPr>
          <p:cNvSpPr/>
          <p:nvPr/>
        </p:nvSpPr>
        <p:spPr>
          <a:xfrm>
            <a:off x="113479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BB3B94E-F6E3-A8CC-230E-254D5BC6234E}"/>
              </a:ext>
            </a:extLst>
          </p:cNvPr>
          <p:cNvSpPr txBox="1"/>
          <p:nvPr/>
        </p:nvSpPr>
        <p:spPr>
          <a:xfrm>
            <a:off x="1710758" y="4131515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fois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…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627259F-9F05-9BCE-CF0B-E2C374A19C90}"/>
              </a:ext>
            </a:extLst>
          </p:cNvPr>
          <p:cNvSpPr/>
          <p:nvPr/>
        </p:nvSpPr>
        <p:spPr>
          <a:xfrm>
            <a:off x="55731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2DF0F4B6-E21F-7B83-1C33-0E5647E7C729}"/>
              </a:ext>
            </a:extLst>
          </p:cNvPr>
          <p:cNvSpPr/>
          <p:nvPr/>
        </p:nvSpPr>
        <p:spPr>
          <a:xfrm>
            <a:off x="113479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Espace réservé du texte 36">
            <a:extLst>
              <a:ext uri="{FF2B5EF4-FFF2-40B4-BE49-F238E27FC236}">
                <a16:creationId xmlns:a16="http://schemas.microsoft.com/office/drawing/2014/main" id="{0F82C4CA-B7BF-A705-12D6-6CCDBBFDD5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2D64B6A-700E-7EA4-A3FA-7705CD24F97F}"/>
              </a:ext>
            </a:extLst>
          </p:cNvPr>
          <p:cNvSpPr/>
          <p:nvPr/>
        </p:nvSpPr>
        <p:spPr>
          <a:xfrm>
            <a:off x="167745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B4F9E0A-5242-B617-5383-9899D3843B81}"/>
              </a:ext>
            </a:extLst>
          </p:cNvPr>
          <p:cNvSpPr/>
          <p:nvPr/>
        </p:nvSpPr>
        <p:spPr>
          <a:xfrm>
            <a:off x="167745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9577F7FA-AE86-BD3A-137A-37C2BD411A7C}"/>
              </a:ext>
            </a:extLst>
          </p:cNvPr>
          <p:cNvSpPr/>
          <p:nvPr/>
        </p:nvSpPr>
        <p:spPr>
          <a:xfrm>
            <a:off x="225493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E05666C5-8719-8DDE-8E21-303B6E85EFA9}"/>
              </a:ext>
            </a:extLst>
          </p:cNvPr>
          <p:cNvSpPr/>
          <p:nvPr/>
        </p:nvSpPr>
        <p:spPr>
          <a:xfrm>
            <a:off x="225493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5698838C-278A-D533-EAA4-EC2876BE44C1}"/>
              </a:ext>
            </a:extLst>
          </p:cNvPr>
          <p:cNvSpPr/>
          <p:nvPr/>
        </p:nvSpPr>
        <p:spPr>
          <a:xfrm>
            <a:off x="167745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556E190C-FF16-9B53-AFB0-DE22427A49B7}"/>
              </a:ext>
            </a:extLst>
          </p:cNvPr>
          <p:cNvSpPr/>
          <p:nvPr/>
        </p:nvSpPr>
        <p:spPr>
          <a:xfrm>
            <a:off x="225493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CEC99991-5BB0-7E4F-6663-E56461797441}"/>
              </a:ext>
            </a:extLst>
          </p:cNvPr>
          <p:cNvSpPr/>
          <p:nvPr/>
        </p:nvSpPr>
        <p:spPr>
          <a:xfrm>
            <a:off x="282312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D105BE10-3D38-FE70-5A30-F5D50E4A493C}"/>
              </a:ext>
            </a:extLst>
          </p:cNvPr>
          <p:cNvSpPr/>
          <p:nvPr/>
        </p:nvSpPr>
        <p:spPr>
          <a:xfrm>
            <a:off x="282312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7B03A96E-F2D9-DD98-7970-51F5AA02AC79}"/>
              </a:ext>
            </a:extLst>
          </p:cNvPr>
          <p:cNvSpPr/>
          <p:nvPr/>
        </p:nvSpPr>
        <p:spPr>
          <a:xfrm>
            <a:off x="340060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22E2D0CB-5F70-35F9-85C0-3F6D34B6981D}"/>
              </a:ext>
            </a:extLst>
          </p:cNvPr>
          <p:cNvSpPr/>
          <p:nvPr/>
        </p:nvSpPr>
        <p:spPr>
          <a:xfrm>
            <a:off x="340060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D8E8673D-1561-18F2-AFE7-1E7D3C3158E2}"/>
              </a:ext>
            </a:extLst>
          </p:cNvPr>
          <p:cNvSpPr/>
          <p:nvPr/>
        </p:nvSpPr>
        <p:spPr>
          <a:xfrm>
            <a:off x="282312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2E02DDF6-FC0C-DAF3-0714-EF6CBAE795F8}"/>
              </a:ext>
            </a:extLst>
          </p:cNvPr>
          <p:cNvSpPr/>
          <p:nvPr/>
        </p:nvSpPr>
        <p:spPr>
          <a:xfrm>
            <a:off x="340060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958B10F7-D232-2B1F-CBE0-0EBC8C2DA491}"/>
              </a:ext>
            </a:extLst>
          </p:cNvPr>
          <p:cNvSpPr/>
          <p:nvPr/>
        </p:nvSpPr>
        <p:spPr>
          <a:xfrm>
            <a:off x="3943266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55A0936D-4FE9-DA4B-2720-4028F70B0881}"/>
              </a:ext>
            </a:extLst>
          </p:cNvPr>
          <p:cNvSpPr/>
          <p:nvPr/>
        </p:nvSpPr>
        <p:spPr>
          <a:xfrm>
            <a:off x="3943267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AD5A85A0-B074-AAA5-4796-E8BAFB6AB376}"/>
              </a:ext>
            </a:extLst>
          </p:cNvPr>
          <p:cNvSpPr/>
          <p:nvPr/>
        </p:nvSpPr>
        <p:spPr>
          <a:xfrm>
            <a:off x="4520748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F768A813-D42B-BEAC-7934-277DE5BBD3E3}"/>
              </a:ext>
            </a:extLst>
          </p:cNvPr>
          <p:cNvSpPr/>
          <p:nvPr/>
        </p:nvSpPr>
        <p:spPr>
          <a:xfrm>
            <a:off x="4520749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ADA33A3-EC4E-455C-A602-ACA9A6F649E3}"/>
              </a:ext>
            </a:extLst>
          </p:cNvPr>
          <p:cNvSpPr/>
          <p:nvPr/>
        </p:nvSpPr>
        <p:spPr>
          <a:xfrm>
            <a:off x="3943266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7713DAC2-2B0F-E12D-48FA-6C69ED819F36}"/>
              </a:ext>
            </a:extLst>
          </p:cNvPr>
          <p:cNvSpPr/>
          <p:nvPr/>
        </p:nvSpPr>
        <p:spPr>
          <a:xfrm>
            <a:off x="452074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A99123A5-596F-4A08-06C1-2E1997E9D1EF}"/>
              </a:ext>
            </a:extLst>
          </p:cNvPr>
          <p:cNvSpPr/>
          <p:nvPr/>
        </p:nvSpPr>
        <p:spPr>
          <a:xfrm>
            <a:off x="509415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7D42844C-51DE-013E-11B5-E109960686DB}"/>
              </a:ext>
            </a:extLst>
          </p:cNvPr>
          <p:cNvSpPr/>
          <p:nvPr/>
        </p:nvSpPr>
        <p:spPr>
          <a:xfrm>
            <a:off x="509415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65B1E48C-6A7E-7DCC-84BD-DE3700B05DB3}"/>
              </a:ext>
            </a:extLst>
          </p:cNvPr>
          <p:cNvSpPr/>
          <p:nvPr/>
        </p:nvSpPr>
        <p:spPr>
          <a:xfrm>
            <a:off x="5671639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908C2F7A-F741-8D20-89F4-AFBA728C046B}"/>
              </a:ext>
            </a:extLst>
          </p:cNvPr>
          <p:cNvSpPr/>
          <p:nvPr/>
        </p:nvSpPr>
        <p:spPr>
          <a:xfrm>
            <a:off x="5671640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D0E0938C-0EC3-DCEC-606A-C0F7718B2FA3}"/>
              </a:ext>
            </a:extLst>
          </p:cNvPr>
          <p:cNvSpPr/>
          <p:nvPr/>
        </p:nvSpPr>
        <p:spPr>
          <a:xfrm>
            <a:off x="509415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1ABC14A7-9D86-CB23-590A-243A4DFE5F23}"/>
              </a:ext>
            </a:extLst>
          </p:cNvPr>
          <p:cNvSpPr/>
          <p:nvPr/>
        </p:nvSpPr>
        <p:spPr>
          <a:xfrm>
            <a:off x="5671638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8DD78EDB-204B-93F5-B44B-9D244E5300F9}"/>
              </a:ext>
            </a:extLst>
          </p:cNvPr>
          <p:cNvSpPr/>
          <p:nvPr/>
        </p:nvSpPr>
        <p:spPr>
          <a:xfrm>
            <a:off x="621429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FF1D67E7-E736-5A61-9CA8-50118426E715}"/>
              </a:ext>
            </a:extLst>
          </p:cNvPr>
          <p:cNvSpPr/>
          <p:nvPr/>
        </p:nvSpPr>
        <p:spPr>
          <a:xfrm>
            <a:off x="621429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E7FDDDFD-F07F-F2F4-7ADB-FEF54C37D5D2}"/>
              </a:ext>
            </a:extLst>
          </p:cNvPr>
          <p:cNvSpPr/>
          <p:nvPr/>
        </p:nvSpPr>
        <p:spPr>
          <a:xfrm>
            <a:off x="6791779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063CDCED-73BF-6882-F503-331DD8DAE90E}"/>
              </a:ext>
            </a:extLst>
          </p:cNvPr>
          <p:cNvSpPr/>
          <p:nvPr/>
        </p:nvSpPr>
        <p:spPr>
          <a:xfrm>
            <a:off x="6791780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960B8B79-FE4A-93B5-A7E0-B34480A1FBD7}"/>
              </a:ext>
            </a:extLst>
          </p:cNvPr>
          <p:cNvSpPr/>
          <p:nvPr/>
        </p:nvSpPr>
        <p:spPr>
          <a:xfrm>
            <a:off x="621429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9DF662C7-D14F-B346-F857-B5BDAD20B26F}"/>
              </a:ext>
            </a:extLst>
          </p:cNvPr>
          <p:cNvSpPr/>
          <p:nvPr/>
        </p:nvSpPr>
        <p:spPr>
          <a:xfrm>
            <a:off x="6791778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D5E5868F-CFDA-3C1F-C411-CCCFD43F4DAF}"/>
              </a:ext>
            </a:extLst>
          </p:cNvPr>
          <p:cNvSpPr/>
          <p:nvPr/>
        </p:nvSpPr>
        <p:spPr>
          <a:xfrm>
            <a:off x="744637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Ellipse 64">
            <a:extLst>
              <a:ext uri="{FF2B5EF4-FFF2-40B4-BE49-F238E27FC236}">
                <a16:creationId xmlns:a16="http://schemas.microsoft.com/office/drawing/2014/main" id="{475650F5-490D-8F28-937C-342588725DF6}"/>
              </a:ext>
            </a:extLst>
          </p:cNvPr>
          <p:cNvSpPr/>
          <p:nvPr/>
        </p:nvSpPr>
        <p:spPr>
          <a:xfrm>
            <a:off x="744637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36C895F6-B7DE-D416-2C21-E6D2059ED609}"/>
              </a:ext>
            </a:extLst>
          </p:cNvPr>
          <p:cNvSpPr/>
          <p:nvPr/>
        </p:nvSpPr>
        <p:spPr>
          <a:xfrm>
            <a:off x="8023859" y="290499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Ellipse 66">
            <a:extLst>
              <a:ext uri="{FF2B5EF4-FFF2-40B4-BE49-F238E27FC236}">
                <a16:creationId xmlns:a16="http://schemas.microsoft.com/office/drawing/2014/main" id="{D0E83B41-6EB8-06E3-F9BE-E5D123117A19}"/>
              </a:ext>
            </a:extLst>
          </p:cNvPr>
          <p:cNvSpPr/>
          <p:nvPr/>
        </p:nvSpPr>
        <p:spPr>
          <a:xfrm>
            <a:off x="8023860" y="241184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840E8FC4-08BD-ACAF-FC70-BF8C35667509}"/>
              </a:ext>
            </a:extLst>
          </p:cNvPr>
          <p:cNvSpPr/>
          <p:nvPr/>
        </p:nvSpPr>
        <p:spPr>
          <a:xfrm>
            <a:off x="744637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79CFA6AC-DB68-FEBE-9C32-E7432316FE27}"/>
              </a:ext>
            </a:extLst>
          </p:cNvPr>
          <p:cNvSpPr/>
          <p:nvPr/>
        </p:nvSpPr>
        <p:spPr>
          <a:xfrm>
            <a:off x="8023858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4FD65E94-ECEA-25EC-348E-364B9E136D3D}"/>
              </a:ext>
            </a:extLst>
          </p:cNvPr>
          <p:cNvSpPr/>
          <p:nvPr/>
        </p:nvSpPr>
        <p:spPr>
          <a:xfrm>
            <a:off x="8566517" y="2904995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C1800492-203D-E396-4A3F-6C47B54F9898}"/>
              </a:ext>
            </a:extLst>
          </p:cNvPr>
          <p:cNvSpPr/>
          <p:nvPr/>
        </p:nvSpPr>
        <p:spPr>
          <a:xfrm>
            <a:off x="8566518" y="2413996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Ellipse 73">
            <a:extLst>
              <a:ext uri="{FF2B5EF4-FFF2-40B4-BE49-F238E27FC236}">
                <a16:creationId xmlns:a16="http://schemas.microsoft.com/office/drawing/2014/main" id="{220783BE-0F8B-762F-C431-4FB8BAB326EE}"/>
              </a:ext>
            </a:extLst>
          </p:cNvPr>
          <p:cNvSpPr/>
          <p:nvPr/>
        </p:nvSpPr>
        <p:spPr>
          <a:xfrm>
            <a:off x="8566517" y="3398249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2954E230-AB68-D2E9-5533-266056C76C1B}"/>
              </a:ext>
            </a:extLst>
          </p:cNvPr>
          <p:cNvSpPr/>
          <p:nvPr/>
        </p:nvSpPr>
        <p:spPr>
          <a:xfrm>
            <a:off x="62694" y="2184724"/>
            <a:ext cx="5520864" cy="19040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9DF0C7D-3369-E627-0722-7270C412064E}"/>
              </a:ext>
            </a:extLst>
          </p:cNvPr>
          <p:cNvSpPr/>
          <p:nvPr/>
        </p:nvSpPr>
        <p:spPr>
          <a:xfrm>
            <a:off x="5622039" y="2180089"/>
            <a:ext cx="3429476" cy="190400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35E10C-E5AB-D421-F6EE-3ACC094BE4C6}"/>
              </a:ext>
            </a:extLst>
          </p:cNvPr>
          <p:cNvSpPr txBox="1"/>
          <p:nvPr/>
        </p:nvSpPr>
        <p:spPr>
          <a:xfrm>
            <a:off x="6252630" y="4131514"/>
            <a:ext cx="277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fois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EBD9263-646E-96D1-AD94-78F75E2A8B4D}"/>
              </a:ext>
            </a:extLst>
          </p:cNvPr>
          <p:cNvSpPr txBox="1"/>
          <p:nvPr/>
        </p:nvSpPr>
        <p:spPr>
          <a:xfrm>
            <a:off x="1015974" y="2716593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30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5F2CB39-A94A-C140-A3E6-5C91BA3A4935}"/>
              </a:ext>
            </a:extLst>
          </p:cNvPr>
          <p:cNvSpPr txBox="1"/>
          <p:nvPr/>
        </p:nvSpPr>
        <p:spPr>
          <a:xfrm>
            <a:off x="6078180" y="2716592"/>
            <a:ext cx="26546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×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18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D22E3E5-56C0-EF5A-0785-7BC6022B6C56}"/>
              </a:ext>
            </a:extLst>
          </p:cNvPr>
          <p:cNvSpPr txBox="1"/>
          <p:nvPr/>
        </p:nvSpPr>
        <p:spPr>
          <a:xfrm>
            <a:off x="5286533" y="965135"/>
            <a:ext cx="373210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+ 18 = </a:t>
            </a: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48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806B83E-BDA5-0262-CAC5-5A2C018CDA8A}"/>
              </a:ext>
            </a:extLst>
          </p:cNvPr>
          <p:cNvSpPr/>
          <p:nvPr/>
        </p:nvSpPr>
        <p:spPr>
          <a:xfrm>
            <a:off x="98658" y="2887333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C6A974F-F441-DF0B-70BD-D6A6112ACEBA}"/>
              </a:ext>
            </a:extLst>
          </p:cNvPr>
          <p:cNvSpPr/>
          <p:nvPr/>
        </p:nvSpPr>
        <p:spPr>
          <a:xfrm>
            <a:off x="98659" y="2396334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355A1FE-D9DB-20B3-D5AB-474082EDFF1C}"/>
              </a:ext>
            </a:extLst>
          </p:cNvPr>
          <p:cNvSpPr/>
          <p:nvPr/>
        </p:nvSpPr>
        <p:spPr>
          <a:xfrm>
            <a:off x="98658" y="3380587"/>
            <a:ext cx="391885" cy="391885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61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317</TotalTime>
  <Words>282</Words>
  <Application>Microsoft Office PowerPoint</Application>
  <PresentationFormat>Affichage à l'écran (4:3)</PresentationFormat>
  <Paragraphs>90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Webdings</vt:lpstr>
      <vt:lpstr>Thème Office</vt:lpstr>
      <vt:lpstr>1_Thème Office</vt:lpstr>
      <vt:lpstr>Présentation PowerPoint</vt:lpstr>
      <vt:lpstr>Présentation PowerPoint</vt:lpstr>
      <vt:lpstr>Rappel</vt:lpstr>
      <vt:lpstr>Observe.</vt:lpstr>
      <vt:lpstr>Cherche le nombre manquant ! </vt:lpstr>
      <vt:lpstr>Correction </vt:lpstr>
      <vt:lpstr>Présentation PowerPoint</vt:lpstr>
      <vt:lpstr>Observe la stratégie de calcul.</vt:lpstr>
      <vt:lpstr>Observe la stratégie de calcul.</vt:lpstr>
      <vt:lpstr>Calcule en utilisant la stratégie.</vt:lpstr>
      <vt:lpstr>Correction</vt:lpstr>
      <vt:lpstr>Calcule en utilisant la stratégie.</vt:lpstr>
      <vt:lpstr>Correction</vt:lpstr>
      <vt:lpstr>Calcule en utilisant la stratégie.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47</cp:revision>
  <dcterms:created xsi:type="dcterms:W3CDTF">2023-02-07T14:55:57Z</dcterms:created>
  <dcterms:modified xsi:type="dcterms:W3CDTF">2025-12-10T09:29:58Z</dcterms:modified>
</cp:coreProperties>
</file>